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64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3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2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E0DA-F5E2-AB41-8F7F-460CACD603DD}" type="datetimeFigureOut">
              <a:rPr lang="en-US" smtClean="0"/>
              <a:pPr/>
              <a:t>8/16/16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A821-6CF3-014C-9705-4033494F39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9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20582"/>
            <a:ext cx="6858000" cy="9164582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5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ulle6.png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5139" y="5059843"/>
            <a:ext cx="2300086" cy="2324600"/>
          </a:xfrm>
          <a:prstGeom prst="rect">
            <a:avLst/>
          </a:prstGeom>
        </p:spPr>
      </p:pic>
      <p:pic>
        <p:nvPicPr>
          <p:cNvPr id="5" name="Picture 4" descr="bulle1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16664" y="880263"/>
            <a:ext cx="2610449" cy="2251481"/>
          </a:xfrm>
          <a:prstGeom prst="rect">
            <a:avLst/>
          </a:prstGeom>
        </p:spPr>
      </p:pic>
      <p:pic>
        <p:nvPicPr>
          <p:cNvPr id="6" name="Picture 5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73594" y="7173485"/>
            <a:ext cx="2542613" cy="2402727"/>
          </a:xfrm>
          <a:prstGeom prst="rect">
            <a:avLst/>
          </a:prstGeom>
        </p:spPr>
      </p:pic>
      <p:pic>
        <p:nvPicPr>
          <p:cNvPr id="7" name="Picture 6" descr="bulle3.png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1148" y="5147690"/>
            <a:ext cx="2336183" cy="2166270"/>
          </a:xfrm>
          <a:prstGeom prst="rect">
            <a:avLst/>
          </a:prstGeom>
        </p:spPr>
      </p:pic>
      <p:pic>
        <p:nvPicPr>
          <p:cNvPr id="9" name="Picture 8" descr="bulle5.png"/>
          <p:cNvPicPr>
            <a:picLocks noChangeAspect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53947" y="880263"/>
            <a:ext cx="2456880" cy="2063579"/>
          </a:xfrm>
          <a:prstGeom prst="rect">
            <a:avLst/>
          </a:prstGeom>
        </p:spPr>
      </p:pic>
      <p:pic>
        <p:nvPicPr>
          <p:cNvPr id="10" name="Picture 9" descr="bulle7.png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0096" y="7266602"/>
            <a:ext cx="2748117" cy="2171234"/>
          </a:xfrm>
          <a:prstGeom prst="rect">
            <a:avLst/>
          </a:prstGeom>
        </p:spPr>
      </p:pic>
      <p:pic>
        <p:nvPicPr>
          <p:cNvPr id="11" name="Picture 10" descr="bulle8.png"/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53947" y="2994640"/>
            <a:ext cx="2408792" cy="2320117"/>
          </a:xfrm>
          <a:prstGeom prst="rect">
            <a:avLst/>
          </a:prstGeom>
        </p:spPr>
      </p:pic>
      <p:pic>
        <p:nvPicPr>
          <p:cNvPr id="12" name="Picture 11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225" y="796171"/>
            <a:ext cx="2226796" cy="2340714"/>
          </a:xfrm>
          <a:prstGeom prst="rect">
            <a:avLst/>
          </a:prstGeom>
        </p:spPr>
      </p:pic>
      <p:pic>
        <p:nvPicPr>
          <p:cNvPr id="13" name="Picture 12" descr="bulle3.png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33" y="2943842"/>
            <a:ext cx="2424181" cy="2370065"/>
          </a:xfrm>
          <a:prstGeom prst="rect">
            <a:avLst/>
          </a:prstGeom>
        </p:spPr>
      </p:pic>
      <p:pic>
        <p:nvPicPr>
          <p:cNvPr id="14" name="Picture 13" descr="bulle2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601" y="2823505"/>
            <a:ext cx="2590530" cy="2582600"/>
          </a:xfrm>
          <a:prstGeom prst="rect">
            <a:avLst/>
          </a:prstGeom>
        </p:spPr>
      </p:pic>
      <p:pic>
        <p:nvPicPr>
          <p:cNvPr id="15" name="Picture 14" descr="bulle3.png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454" y="7173486"/>
            <a:ext cx="2335677" cy="2365343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2235199" y="631811"/>
            <a:ext cx="67734" cy="8512189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22801" y="631811"/>
            <a:ext cx="67734" cy="8532771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2859177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3" y="5059843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7065514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bulle7.png"/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" y="5061274"/>
            <a:ext cx="2413789" cy="227740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7070" y="1174929"/>
            <a:ext cx="1818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Do you want the blue bib or the green bib?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414957" y="1160235"/>
            <a:ext cx="19136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Which seat would you like in the buggy?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93811" y="3314685"/>
            <a:ext cx="1659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Would you like to keep working on your painting or make your plan for choice time?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4495" y="3174651"/>
            <a:ext cx="178480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Should we crawl like ants or slither like snakes to the door?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4957" y="3080944"/>
            <a:ext cx="206564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Blocks need to go back on the shelf. Should we drive them in the dump truck or push them with the steam roller?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300" dirty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47085" y="1136829"/>
            <a:ext cx="17553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Which chair will you choose for breakfast?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70" y="5334386"/>
            <a:ext cx="1717561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entury Gothic"/>
                <a:cs typeface="Century Gothic"/>
              </a:rPr>
              <a:t>Would you like the pink spoon or the yellow spoon?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300" dirty="0">
              <a:latin typeface="Century Gothic"/>
              <a:cs typeface="Century Gothic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7623" y="7479464"/>
            <a:ext cx="182167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300" dirty="0" smtClean="0">
              <a:latin typeface="Century Gothic"/>
              <a:cs typeface="Century Gothic"/>
            </a:endParaRP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Should we roll the balls to the basket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or slide the basket</a:t>
            </a:r>
          </a:p>
          <a:p>
            <a:pPr algn="ctr"/>
            <a:r>
              <a:rPr lang="en-US" sz="1300" dirty="0" smtClean="0">
                <a:latin typeface="Century Gothic"/>
                <a:cs typeface="Century Gothic"/>
              </a:rPr>
              <a:t> to the balls?</a:t>
            </a:r>
          </a:p>
          <a:p>
            <a:pPr algn="ctr"/>
            <a:endParaRPr lang="en-US" sz="1300" dirty="0" smtClean="0"/>
          </a:p>
          <a:p>
            <a:pPr algn="ctr"/>
            <a:endParaRPr lang="en-US" sz="1300" dirty="0"/>
          </a:p>
        </p:txBody>
      </p:sp>
      <p:sp>
        <p:nvSpPr>
          <p:cNvPr id="34" name="TextBox 33"/>
          <p:cNvSpPr txBox="1"/>
          <p:nvPr/>
        </p:nvSpPr>
        <p:spPr>
          <a:xfrm>
            <a:off x="2662828" y="5390957"/>
            <a:ext cx="1665753" cy="196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smtClean="0">
                <a:latin typeface="Century Gothic"/>
                <a:cs typeface="Century Gothic"/>
              </a:rPr>
              <a:t>Would you like to walk up the steps or be zoomed up to the changing table? </a:t>
            </a:r>
          </a:p>
          <a:p>
            <a:pPr algn="ctr"/>
            <a:endParaRPr lang="en-US" sz="1350" dirty="0" smtClean="0">
              <a:latin typeface="Century Gothic"/>
              <a:cs typeface="Century Gothic"/>
            </a:endParaRPr>
          </a:p>
          <a:p>
            <a:pPr algn="ctr"/>
            <a:endParaRPr lang="en-US" sz="1350" dirty="0" smtClean="0">
              <a:latin typeface="Century Gothic"/>
              <a:cs typeface="Century Gothic"/>
            </a:endParaRPr>
          </a:p>
          <a:p>
            <a:pPr algn="ctr"/>
            <a:endParaRPr lang="en-US" sz="1350" dirty="0" smtClean="0">
              <a:latin typeface="Century Gothic"/>
              <a:cs typeface="Century Gothic"/>
            </a:endParaRPr>
          </a:p>
          <a:p>
            <a:pPr algn="ctr"/>
            <a:endParaRPr lang="en-US" sz="1350" dirty="0">
              <a:latin typeface="Century Gothic"/>
              <a:cs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3586" y="5324697"/>
            <a:ext cx="20906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You woke up a bit early today. Would you like to read a book with me or by yourself?</a:t>
            </a:r>
          </a:p>
          <a:p>
            <a:pPr algn="ctr"/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10586" y="7338679"/>
            <a:ext cx="1755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/>
                <a:cs typeface="Century Gothic"/>
              </a:rPr>
              <a:t>It’s time to use the bathroom. Would you like to put the truck on the save table or drive it back to the shelf before you go?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90104" y="7460642"/>
            <a:ext cx="206564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entury Gothic"/>
                <a:cs typeface="Century Gothic"/>
              </a:rPr>
              <a:t>Would you like to crawl under the table or walk around the table as we go to the door?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pPr algn="ctr"/>
            <a:endParaRPr lang="en-US" sz="1100" dirty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2336" y="64901"/>
            <a:ext cx="6541112" cy="461665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  <a:cs typeface="Century Gothic"/>
              </a:rPr>
              <a:t>Offering Choices 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  <a:cs typeface="Century Gothic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" y="631811"/>
            <a:ext cx="6858000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64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201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 connection</dc:creator>
  <cp:lastModifiedBy>Elizabeth/O'Connor</cp:lastModifiedBy>
  <cp:revision>22</cp:revision>
  <dcterms:created xsi:type="dcterms:W3CDTF">2016-08-12T18:15:07Z</dcterms:created>
  <dcterms:modified xsi:type="dcterms:W3CDTF">2016-08-17T02:24:13Z</dcterms:modified>
</cp:coreProperties>
</file>