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848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24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243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905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362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893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814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829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20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77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220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767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AE0DA-F5E2-AB41-8F7F-460CACD603DD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379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-20582"/>
            <a:ext cx="6858000" cy="9164582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5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ulle6.pn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flipH="1">
            <a:off x="2345139" y="5059843"/>
            <a:ext cx="2300086" cy="2324600"/>
          </a:xfrm>
          <a:prstGeom prst="rect">
            <a:avLst/>
          </a:prstGeom>
        </p:spPr>
      </p:pic>
      <p:pic>
        <p:nvPicPr>
          <p:cNvPr id="5" name="Picture 4" descr="bulle1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flipH="1">
            <a:off x="2116664" y="880263"/>
            <a:ext cx="2610449" cy="2251481"/>
          </a:xfrm>
          <a:prstGeom prst="rect">
            <a:avLst/>
          </a:prstGeom>
        </p:spPr>
      </p:pic>
      <p:pic>
        <p:nvPicPr>
          <p:cNvPr id="6" name="Picture 5" descr="bulle2.png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flipH="1">
            <a:off x="-173594" y="7173485"/>
            <a:ext cx="2542613" cy="2402727"/>
          </a:xfrm>
          <a:prstGeom prst="rect">
            <a:avLst/>
          </a:prstGeom>
        </p:spPr>
      </p:pic>
      <p:pic>
        <p:nvPicPr>
          <p:cNvPr id="7" name="Picture 6" descr="bulle3.png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flipH="1">
            <a:off x="4581148" y="5147690"/>
            <a:ext cx="2336183" cy="2166270"/>
          </a:xfrm>
          <a:prstGeom prst="rect">
            <a:avLst/>
          </a:prstGeom>
        </p:spPr>
      </p:pic>
      <p:pic>
        <p:nvPicPr>
          <p:cNvPr id="9" name="Picture 8" descr="bulle5.png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flipH="1">
            <a:off x="-153947" y="880263"/>
            <a:ext cx="2456880" cy="2063579"/>
          </a:xfrm>
          <a:prstGeom prst="rect">
            <a:avLst/>
          </a:prstGeom>
        </p:spPr>
      </p:pic>
      <p:pic>
        <p:nvPicPr>
          <p:cNvPr id="10" name="Picture 9" descr="bulle7.png"/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flipH="1">
            <a:off x="2070096" y="7266602"/>
            <a:ext cx="2748117" cy="2171234"/>
          </a:xfrm>
          <a:prstGeom prst="rect">
            <a:avLst/>
          </a:prstGeom>
        </p:spPr>
      </p:pic>
      <p:pic>
        <p:nvPicPr>
          <p:cNvPr id="11" name="Picture 10" descr="bulle8.png"/>
          <p:cNvPicPr>
            <a:picLocks noChangeAspect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flipH="1">
            <a:off x="-153947" y="2994640"/>
            <a:ext cx="2408792" cy="2320117"/>
          </a:xfrm>
          <a:prstGeom prst="rect">
            <a:avLst/>
          </a:prstGeom>
        </p:spPr>
      </p:pic>
      <p:pic>
        <p:nvPicPr>
          <p:cNvPr id="12" name="Picture 11" descr="bulle7.png"/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645225" y="796171"/>
            <a:ext cx="2226796" cy="2340714"/>
          </a:xfrm>
          <a:prstGeom prst="rect">
            <a:avLst/>
          </a:prstGeom>
        </p:spPr>
      </p:pic>
      <p:pic>
        <p:nvPicPr>
          <p:cNvPr id="13" name="Picture 12" descr="bulle3.png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302933" y="2943842"/>
            <a:ext cx="2424181" cy="2370065"/>
          </a:xfrm>
          <a:prstGeom prst="rect">
            <a:avLst/>
          </a:prstGeom>
        </p:spPr>
      </p:pic>
      <p:pic>
        <p:nvPicPr>
          <p:cNvPr id="14" name="Picture 13" descr="bulle2.png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480601" y="2823505"/>
            <a:ext cx="2590530" cy="2582600"/>
          </a:xfrm>
          <a:prstGeom prst="rect">
            <a:avLst/>
          </a:prstGeom>
        </p:spPr>
      </p:pic>
      <p:pic>
        <p:nvPicPr>
          <p:cNvPr id="15" name="Picture 14" descr="bulle3.png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735454" y="7173486"/>
            <a:ext cx="2335677" cy="2365343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2235199" y="631811"/>
            <a:ext cx="67734" cy="8512189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22801" y="631811"/>
            <a:ext cx="67734" cy="8532771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859177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83" y="5059843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7065514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bulle7.png"/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168" y="5061274"/>
            <a:ext cx="2413789" cy="227740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6202" y="1036383"/>
            <a:ext cx="166996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You are really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paying </a:t>
            </a:r>
            <a:r>
              <a:rPr lang="en-US" sz="1400" dirty="0">
                <a:latin typeface="Century Gothic"/>
                <a:cs typeface="Century Gothic"/>
              </a:rPr>
              <a:t>attention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to that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[name the </a:t>
            </a:r>
            <a:r>
              <a:rPr lang="en-US" sz="1400" dirty="0" smtClean="0">
                <a:latin typeface="Century Gothic"/>
                <a:cs typeface="Century Gothic"/>
              </a:rPr>
              <a:t>focus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of attention]…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14957" y="1136829"/>
            <a:ext cx="19644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I see you reaching</a:t>
            </a:r>
            <a:r>
              <a:rPr lang="en-US" sz="1400" dirty="0" smtClean="0">
                <a:latin typeface="Century Gothic"/>
                <a:cs typeface="Century Gothic"/>
              </a:rPr>
              <a:t>…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are </a:t>
            </a:r>
            <a:r>
              <a:rPr lang="en-US" sz="1400" dirty="0">
                <a:latin typeface="Century Gothic"/>
                <a:cs typeface="Century Gothic"/>
              </a:rPr>
              <a:t>you reaching for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[</a:t>
            </a:r>
            <a:r>
              <a:rPr lang="en-US" sz="1400" dirty="0">
                <a:latin typeface="Century Gothic"/>
                <a:cs typeface="Century Gothic"/>
              </a:rPr>
              <a:t>name the </a:t>
            </a:r>
            <a:r>
              <a:rPr lang="en-US" sz="1400" dirty="0" smtClean="0">
                <a:latin typeface="Century Gothic"/>
                <a:cs typeface="Century Gothic"/>
              </a:rPr>
              <a:t>object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or person]?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02878" y="3361523"/>
            <a:ext cx="17857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Do you </a:t>
            </a:r>
            <a:r>
              <a:rPr lang="en-US" sz="1400" dirty="0" smtClean="0">
                <a:latin typeface="Century Gothic"/>
                <a:cs typeface="Century Gothic"/>
              </a:rPr>
              <a:t>want to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hold/</a:t>
            </a:r>
            <a:r>
              <a:rPr lang="en-US" sz="1200" dirty="0">
                <a:latin typeface="Century Gothic"/>
                <a:cs typeface="Century Gothic"/>
              </a:rPr>
              <a:t>touch</a:t>
            </a:r>
            <a:r>
              <a:rPr lang="en-US" sz="1400" dirty="0">
                <a:latin typeface="Century Gothic"/>
                <a:cs typeface="Century Gothic"/>
              </a:rPr>
              <a:t>/</a:t>
            </a:r>
            <a:r>
              <a:rPr lang="en-US" sz="1400" dirty="0" smtClean="0">
                <a:latin typeface="Century Gothic"/>
                <a:cs typeface="Century Gothic"/>
              </a:rPr>
              <a:t>feel 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the </a:t>
            </a:r>
            <a:r>
              <a:rPr lang="en-US" sz="1400" dirty="0">
                <a:latin typeface="Century Gothic"/>
                <a:cs typeface="Century Gothic"/>
              </a:rPr>
              <a:t>[name the object]?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6202" y="3212751"/>
            <a:ext cx="178480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I see you looking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over </a:t>
            </a:r>
            <a:r>
              <a:rPr lang="en-US" sz="1400" dirty="0">
                <a:latin typeface="Century Gothic"/>
                <a:cs typeface="Century Gothic"/>
              </a:rPr>
              <a:t>there</a:t>
            </a:r>
            <a:r>
              <a:rPr lang="en-US" sz="1400" dirty="0" smtClean="0">
                <a:latin typeface="Century Gothic"/>
                <a:cs typeface="Century Gothic"/>
              </a:rPr>
              <a:t>…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are </a:t>
            </a:r>
            <a:r>
              <a:rPr lang="en-US" sz="1400" dirty="0">
                <a:latin typeface="Century Gothic"/>
                <a:cs typeface="Century Gothic"/>
              </a:rPr>
              <a:t>you </a:t>
            </a:r>
            <a:r>
              <a:rPr lang="en-US" sz="1400" dirty="0" smtClean="0">
                <a:latin typeface="Century Gothic"/>
                <a:cs typeface="Century Gothic"/>
              </a:rPr>
              <a:t>looking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at </a:t>
            </a:r>
            <a:r>
              <a:rPr lang="en-US" sz="1400" dirty="0" smtClean="0">
                <a:latin typeface="Century Gothic"/>
                <a:cs typeface="Century Gothic"/>
              </a:rPr>
              <a:t>the </a:t>
            </a:r>
            <a:r>
              <a:rPr lang="en-US" sz="1400" dirty="0">
                <a:latin typeface="Century Gothic"/>
                <a:cs typeface="Century Gothic"/>
              </a:rPr>
              <a:t>[name the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object </a:t>
            </a:r>
            <a:r>
              <a:rPr lang="en-US" sz="1400" dirty="0">
                <a:latin typeface="Century Gothic"/>
                <a:cs typeface="Century Gothic"/>
              </a:rPr>
              <a:t>or person]?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61629" y="3136885"/>
            <a:ext cx="1803029" cy="14927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latin typeface="Century Gothic"/>
                <a:cs typeface="Century Gothic"/>
              </a:rPr>
              <a:t>Are you trying to </a:t>
            </a:r>
            <a:endParaRPr lang="en-US" sz="1300" dirty="0" smtClean="0">
              <a:latin typeface="Century Gothic"/>
              <a:cs typeface="Century Gothic"/>
            </a:endParaRP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tell </a:t>
            </a:r>
            <a:r>
              <a:rPr lang="en-US" sz="1300" dirty="0">
                <a:latin typeface="Century Gothic"/>
                <a:cs typeface="Century Gothic"/>
              </a:rPr>
              <a:t>me that you </a:t>
            </a:r>
            <a:r>
              <a:rPr lang="en-US" sz="1300" dirty="0" smtClean="0">
                <a:latin typeface="Century Gothic"/>
                <a:cs typeface="Century Gothic"/>
              </a:rPr>
              <a:t>are</a:t>
            </a: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 </a:t>
            </a:r>
            <a:r>
              <a:rPr lang="en-US" sz="1300" dirty="0">
                <a:latin typeface="Century Gothic"/>
                <a:cs typeface="Century Gothic"/>
              </a:rPr>
              <a:t>[name the emotion </a:t>
            </a:r>
            <a:endParaRPr lang="en-US" sz="1300" dirty="0" smtClean="0">
              <a:latin typeface="Century Gothic"/>
              <a:cs typeface="Century Gothic"/>
            </a:endParaRP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suggested by the </a:t>
            </a: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child’s facial</a:t>
            </a: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 </a:t>
            </a:r>
            <a:r>
              <a:rPr lang="en-US" sz="1300" dirty="0">
                <a:latin typeface="Century Gothic"/>
                <a:cs typeface="Century Gothic"/>
              </a:rPr>
              <a:t>expression]?</a:t>
            </a:r>
          </a:p>
          <a:p>
            <a:pPr algn="ctr"/>
            <a:endParaRPr lang="en-US" sz="1300" dirty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83630" y="1018917"/>
            <a:ext cx="17203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You’re bouncing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up </a:t>
            </a:r>
            <a:r>
              <a:rPr lang="en-US" sz="1400" dirty="0">
                <a:latin typeface="Century Gothic"/>
                <a:cs typeface="Century Gothic"/>
              </a:rPr>
              <a:t>and down</a:t>
            </a:r>
            <a:r>
              <a:rPr lang="en-US" sz="1400" dirty="0" smtClean="0">
                <a:latin typeface="Century Gothic"/>
                <a:cs typeface="Century Gothic"/>
              </a:rPr>
              <a:t>!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You look excited!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What </a:t>
            </a:r>
            <a:r>
              <a:rPr lang="en-US" sz="1400" dirty="0">
                <a:latin typeface="Century Gothic"/>
                <a:cs typeface="Century Gothic"/>
              </a:rPr>
              <a:t>is making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you </a:t>
            </a:r>
            <a:r>
              <a:rPr lang="en-US" sz="1400" dirty="0">
                <a:latin typeface="Century Gothic"/>
                <a:cs typeface="Century Gothic"/>
              </a:rPr>
              <a:t>feel excited?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8670" y="5245486"/>
            <a:ext cx="1690286" cy="14927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latin typeface="Century Gothic"/>
                <a:cs typeface="Century Gothic"/>
              </a:rPr>
              <a:t>Are you asking </a:t>
            </a:r>
            <a:r>
              <a:rPr lang="en-US" sz="1300" dirty="0" smtClean="0">
                <a:latin typeface="Century Gothic"/>
                <a:cs typeface="Century Gothic"/>
              </a:rPr>
              <a:t>for</a:t>
            </a: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 </a:t>
            </a:r>
            <a:r>
              <a:rPr lang="en-US" sz="1300" dirty="0">
                <a:latin typeface="Century Gothic"/>
                <a:cs typeface="Century Gothic"/>
              </a:rPr>
              <a:t>help from me? </a:t>
            </a:r>
            <a:endParaRPr lang="en-US" sz="1300" dirty="0" smtClean="0">
              <a:latin typeface="Century Gothic"/>
              <a:cs typeface="Century Gothic"/>
            </a:endParaRP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[</a:t>
            </a:r>
            <a:r>
              <a:rPr lang="en-US" sz="1300" dirty="0">
                <a:latin typeface="Century Gothic"/>
                <a:cs typeface="Century Gothic"/>
              </a:rPr>
              <a:t>pause] Hmm</a:t>
            </a:r>
            <a:r>
              <a:rPr lang="en-US" sz="1300" dirty="0" smtClean="0">
                <a:latin typeface="Century Gothic"/>
                <a:cs typeface="Century Gothic"/>
              </a:rPr>
              <a:t>, let’s</a:t>
            </a: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 </a:t>
            </a:r>
            <a:r>
              <a:rPr lang="en-US" sz="1300" dirty="0">
                <a:latin typeface="Century Gothic"/>
                <a:cs typeface="Century Gothic"/>
              </a:rPr>
              <a:t>figure out </a:t>
            </a:r>
            <a:r>
              <a:rPr lang="en-US" sz="1300" dirty="0" smtClean="0">
                <a:latin typeface="Century Gothic"/>
                <a:cs typeface="Century Gothic"/>
              </a:rPr>
              <a:t>what </a:t>
            </a: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you are</a:t>
            </a: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 </a:t>
            </a:r>
            <a:r>
              <a:rPr lang="en-US" sz="1300" dirty="0">
                <a:latin typeface="Century Gothic"/>
                <a:cs typeface="Century Gothic"/>
              </a:rPr>
              <a:t>trying to do…</a:t>
            </a:r>
          </a:p>
          <a:p>
            <a:pPr algn="ctr"/>
            <a:endParaRPr lang="en-US" sz="1300" dirty="0">
              <a:latin typeface="Century Gothic"/>
              <a:cs typeface="Century Gothic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-619665" y="7550834"/>
            <a:ext cx="3429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What’s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happening 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out that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window?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62828" y="5440092"/>
            <a:ext cx="166575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Where did all </a:t>
            </a:r>
            <a:r>
              <a:rPr lang="en-US" sz="1400" dirty="0" smtClean="0">
                <a:latin typeface="Century Gothic"/>
                <a:cs typeface="Century Gothic"/>
              </a:rPr>
              <a:t>the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water/</a:t>
            </a:r>
            <a:r>
              <a:rPr lang="en-US" sz="1400" dirty="0" smtClean="0">
                <a:latin typeface="Century Gothic"/>
                <a:cs typeface="Century Gothic"/>
              </a:rPr>
              <a:t>sand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go </a:t>
            </a:r>
            <a:r>
              <a:rPr lang="en-US" sz="1400" dirty="0">
                <a:latin typeface="Century Gothic"/>
                <a:cs typeface="Century Gothic"/>
              </a:rPr>
              <a:t>when you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poured </a:t>
            </a:r>
            <a:r>
              <a:rPr lang="en-US" sz="1400" dirty="0">
                <a:latin typeface="Century Gothic"/>
                <a:cs typeface="Century Gothic"/>
              </a:rPr>
              <a:t>it?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69320" y="5324697"/>
            <a:ext cx="20906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You have the </a:t>
            </a:r>
            <a:r>
              <a:rPr lang="en-US" sz="1400" dirty="0" smtClean="0">
                <a:latin typeface="Century Gothic"/>
                <a:cs typeface="Century Gothic"/>
              </a:rPr>
              <a:t>blocks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all pushed together</a:t>
            </a:r>
            <a:r>
              <a:rPr lang="en-US" sz="1400" dirty="0" smtClean="0">
                <a:latin typeface="Century Gothic"/>
                <a:cs typeface="Century Gothic"/>
              </a:rPr>
              <a:t>…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[</a:t>
            </a:r>
            <a:r>
              <a:rPr lang="en-US" sz="1400" dirty="0">
                <a:latin typeface="Century Gothic"/>
                <a:cs typeface="Century Gothic"/>
              </a:rPr>
              <a:t>pause] I wonder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what </a:t>
            </a:r>
            <a:r>
              <a:rPr lang="en-US" sz="1400" dirty="0">
                <a:latin typeface="Century Gothic"/>
                <a:cs typeface="Century Gothic"/>
              </a:rPr>
              <a:t>you are building…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10585" y="7466169"/>
            <a:ext cx="172843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entury Gothic"/>
                <a:cs typeface="Century Gothic"/>
              </a:rPr>
              <a:t>Hmm…I </a:t>
            </a:r>
            <a:r>
              <a:rPr lang="en-US" sz="1400" dirty="0" smtClean="0">
                <a:latin typeface="Century Gothic"/>
                <a:cs typeface="Century Gothic"/>
              </a:rPr>
              <a:t>wonder</a:t>
            </a: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 </a:t>
            </a:r>
            <a:r>
              <a:rPr lang="en-US" sz="1400" dirty="0">
                <a:latin typeface="Century Gothic"/>
                <a:cs typeface="Century Gothic"/>
              </a:rPr>
              <a:t>how you will fit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all </a:t>
            </a:r>
            <a:r>
              <a:rPr lang="en-US" sz="1400" dirty="0">
                <a:latin typeface="Century Gothic"/>
                <a:cs typeface="Century Gothic"/>
              </a:rPr>
              <a:t>of those blocks </a:t>
            </a:r>
            <a:endParaRPr lang="en-US" sz="1400" dirty="0" smtClean="0">
              <a:latin typeface="Century Gothic"/>
              <a:cs typeface="Century Gothic"/>
            </a:endParaRPr>
          </a:p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into </a:t>
            </a:r>
            <a:r>
              <a:rPr lang="en-US" sz="1400" dirty="0">
                <a:latin typeface="Century Gothic"/>
                <a:cs typeface="Century Gothic"/>
              </a:rPr>
              <a:t>your bag?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36231" y="7384443"/>
            <a:ext cx="29929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Century Gothic"/>
                <a:cs typeface="Century Gothic"/>
              </a:rPr>
              <a:t>The red car and </a:t>
            </a:r>
            <a:endParaRPr lang="en-US" sz="1100" dirty="0" smtClean="0">
              <a:latin typeface="Century Gothic"/>
              <a:cs typeface="Century Gothic"/>
            </a:endParaRPr>
          </a:p>
          <a:p>
            <a:pPr algn="ctr"/>
            <a:r>
              <a:rPr lang="en-US" sz="1100" dirty="0" smtClean="0">
                <a:latin typeface="Century Gothic"/>
                <a:cs typeface="Century Gothic"/>
              </a:rPr>
              <a:t>the </a:t>
            </a:r>
            <a:r>
              <a:rPr lang="en-US" sz="1100" dirty="0">
                <a:latin typeface="Century Gothic"/>
                <a:cs typeface="Century Gothic"/>
              </a:rPr>
              <a:t>blue car are </a:t>
            </a:r>
            <a:endParaRPr lang="en-US" sz="1100" dirty="0" smtClean="0">
              <a:latin typeface="Century Gothic"/>
              <a:cs typeface="Century Gothic"/>
            </a:endParaRPr>
          </a:p>
          <a:p>
            <a:pPr algn="ctr"/>
            <a:r>
              <a:rPr lang="en-US" sz="1100" dirty="0" smtClean="0">
                <a:latin typeface="Century Gothic"/>
                <a:cs typeface="Century Gothic"/>
              </a:rPr>
              <a:t>driving</a:t>
            </a:r>
            <a:r>
              <a:rPr lang="en-US" sz="1100" dirty="0">
                <a:latin typeface="Century Gothic"/>
                <a:cs typeface="Century Gothic"/>
              </a:rPr>
              <a:t>…I </a:t>
            </a:r>
            <a:r>
              <a:rPr lang="en-US" sz="1100" dirty="0" smtClean="0">
                <a:latin typeface="Century Gothic"/>
                <a:cs typeface="Century Gothic"/>
              </a:rPr>
              <a:t>think</a:t>
            </a:r>
          </a:p>
          <a:p>
            <a:pPr algn="ctr"/>
            <a:r>
              <a:rPr lang="en-US" sz="1100" dirty="0" smtClean="0">
                <a:latin typeface="Century Gothic"/>
                <a:cs typeface="Century Gothic"/>
              </a:rPr>
              <a:t> </a:t>
            </a:r>
            <a:r>
              <a:rPr lang="en-US" sz="1100" dirty="0">
                <a:latin typeface="Century Gothic"/>
                <a:cs typeface="Century Gothic"/>
              </a:rPr>
              <a:t>the red car </a:t>
            </a:r>
            <a:r>
              <a:rPr lang="en-US" sz="1100" dirty="0" smtClean="0">
                <a:latin typeface="Century Gothic"/>
                <a:cs typeface="Century Gothic"/>
              </a:rPr>
              <a:t>might</a:t>
            </a:r>
          </a:p>
          <a:p>
            <a:pPr algn="ctr"/>
            <a:r>
              <a:rPr lang="en-US" sz="1100" dirty="0" smtClean="0">
                <a:latin typeface="Century Gothic"/>
                <a:cs typeface="Century Gothic"/>
              </a:rPr>
              <a:t> </a:t>
            </a:r>
            <a:r>
              <a:rPr lang="en-US" sz="1100" dirty="0">
                <a:latin typeface="Century Gothic"/>
                <a:cs typeface="Century Gothic"/>
              </a:rPr>
              <a:t>be going faster </a:t>
            </a:r>
            <a:endParaRPr lang="en-US" sz="1100" dirty="0" smtClean="0">
              <a:latin typeface="Century Gothic"/>
              <a:cs typeface="Century Gothic"/>
            </a:endParaRPr>
          </a:p>
          <a:p>
            <a:pPr algn="ctr"/>
            <a:r>
              <a:rPr lang="en-US" sz="1100" dirty="0" smtClean="0">
                <a:latin typeface="Century Gothic"/>
                <a:cs typeface="Century Gothic"/>
              </a:rPr>
              <a:t>than </a:t>
            </a:r>
            <a:r>
              <a:rPr lang="en-US" sz="1100" dirty="0">
                <a:latin typeface="Century Gothic"/>
                <a:cs typeface="Century Gothic"/>
              </a:rPr>
              <a:t>the blue car. </a:t>
            </a:r>
            <a:endParaRPr lang="en-US" sz="1100" dirty="0" smtClean="0">
              <a:latin typeface="Century Gothic"/>
              <a:cs typeface="Century Gothic"/>
            </a:endParaRPr>
          </a:p>
          <a:p>
            <a:pPr algn="ctr"/>
            <a:r>
              <a:rPr lang="en-US" sz="1100" dirty="0" smtClean="0">
                <a:latin typeface="Century Gothic"/>
                <a:cs typeface="Century Gothic"/>
              </a:rPr>
              <a:t>What </a:t>
            </a:r>
            <a:r>
              <a:rPr lang="en-US" sz="1100" dirty="0">
                <a:latin typeface="Century Gothic"/>
                <a:cs typeface="Century Gothic"/>
              </a:rPr>
              <a:t>do you think?</a:t>
            </a:r>
          </a:p>
          <a:p>
            <a:pPr algn="ctr"/>
            <a:endParaRPr lang="en-US" sz="1100" dirty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2336" y="64901"/>
            <a:ext cx="6541112" cy="461665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OPEN ENDED QUESTIONS - INFANT TODDLER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" y="631811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964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234</Words>
  <Application>Microsoft Macintosh PowerPoint</Application>
  <PresentationFormat>On-screen Show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 connection</dc:creator>
  <cp:lastModifiedBy>Elizabeth/O'Connor</cp:lastModifiedBy>
  <cp:revision>12</cp:revision>
  <dcterms:created xsi:type="dcterms:W3CDTF">2014-02-03T23:50:32Z</dcterms:created>
  <dcterms:modified xsi:type="dcterms:W3CDTF">2014-02-03T23:50:55Z</dcterms:modified>
</cp:coreProperties>
</file>