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864" y="-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3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5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2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3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9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7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9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-20582"/>
            <a:ext cx="6858000" cy="9164582"/>
          </a:xfrm>
          <a:prstGeom prst="rect">
            <a:avLst/>
          </a:prstGeom>
          <a:solidFill>
            <a:srgbClr val="C0504D">
              <a:alpha val="83000"/>
            </a:srgb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ulle6.pn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5139" y="5059843"/>
            <a:ext cx="2300086" cy="2324600"/>
          </a:xfrm>
          <a:prstGeom prst="rect">
            <a:avLst/>
          </a:prstGeom>
        </p:spPr>
      </p:pic>
      <p:pic>
        <p:nvPicPr>
          <p:cNvPr id="5" name="Picture 4" descr="bulle1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16664" y="880263"/>
            <a:ext cx="2610449" cy="2251481"/>
          </a:xfrm>
          <a:prstGeom prst="rect">
            <a:avLst/>
          </a:prstGeom>
        </p:spPr>
      </p:pic>
      <p:pic>
        <p:nvPicPr>
          <p:cNvPr id="6" name="Picture 5" descr="bulle2.png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73594" y="7173485"/>
            <a:ext cx="2542613" cy="2402727"/>
          </a:xfrm>
          <a:prstGeom prst="rect">
            <a:avLst/>
          </a:prstGeom>
        </p:spPr>
      </p:pic>
      <p:pic>
        <p:nvPicPr>
          <p:cNvPr id="7" name="Picture 6" descr="bulle3.png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81148" y="5147690"/>
            <a:ext cx="2336183" cy="2166270"/>
          </a:xfrm>
          <a:prstGeom prst="rect">
            <a:avLst/>
          </a:prstGeom>
        </p:spPr>
      </p:pic>
      <p:pic>
        <p:nvPicPr>
          <p:cNvPr id="9" name="Picture 8" descr="bulle5.png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53947" y="880263"/>
            <a:ext cx="2456880" cy="2063579"/>
          </a:xfrm>
          <a:prstGeom prst="rect">
            <a:avLst/>
          </a:prstGeom>
        </p:spPr>
      </p:pic>
      <p:pic>
        <p:nvPicPr>
          <p:cNvPr id="10" name="Picture 9" descr="bulle7.png"/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70096" y="7266602"/>
            <a:ext cx="2748117" cy="2171234"/>
          </a:xfrm>
          <a:prstGeom prst="rect">
            <a:avLst/>
          </a:prstGeom>
        </p:spPr>
      </p:pic>
      <p:pic>
        <p:nvPicPr>
          <p:cNvPr id="11" name="Picture 10" descr="bulle8.png"/>
          <p:cNvPicPr>
            <a:picLocks noChangeAspect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53947" y="2994640"/>
            <a:ext cx="2408792" cy="2320117"/>
          </a:xfrm>
          <a:prstGeom prst="rect">
            <a:avLst/>
          </a:prstGeom>
        </p:spPr>
      </p:pic>
      <p:pic>
        <p:nvPicPr>
          <p:cNvPr id="12" name="Picture 11" descr="bulle7.png"/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225" y="796171"/>
            <a:ext cx="2226796" cy="2340714"/>
          </a:xfrm>
          <a:prstGeom prst="rect">
            <a:avLst/>
          </a:prstGeom>
        </p:spPr>
      </p:pic>
      <p:pic>
        <p:nvPicPr>
          <p:cNvPr id="13" name="Picture 12" descr="bulle3.png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933" y="2943842"/>
            <a:ext cx="2424181" cy="2370065"/>
          </a:xfrm>
          <a:prstGeom prst="rect">
            <a:avLst/>
          </a:prstGeom>
        </p:spPr>
      </p:pic>
      <p:pic>
        <p:nvPicPr>
          <p:cNvPr id="14" name="Picture 13" descr="bulle2.png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601" y="2823505"/>
            <a:ext cx="2590530" cy="2582600"/>
          </a:xfrm>
          <a:prstGeom prst="rect">
            <a:avLst/>
          </a:prstGeom>
        </p:spPr>
      </p:pic>
      <p:pic>
        <p:nvPicPr>
          <p:cNvPr id="15" name="Picture 14" descr="bulle3.png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454" y="7173486"/>
            <a:ext cx="2335677" cy="2365343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2235199" y="631811"/>
            <a:ext cx="67734" cy="8512189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22801" y="631811"/>
            <a:ext cx="67734" cy="8532771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859177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83" y="5059843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7065514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bulle7.png"/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" y="5061274"/>
            <a:ext cx="2413789" cy="227740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216202" y="64901"/>
            <a:ext cx="6541112" cy="461665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Encouragements</a:t>
            </a:r>
            <a:endParaRPr lang="en-US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" y="631811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82336" y="1131723"/>
            <a:ext cx="18188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entury Gothic"/>
                <a:cs typeface="Century Gothic"/>
              </a:rPr>
              <a:t>I noticed that you put all the balls in the basket.</a:t>
            </a:r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45286" y="1102670"/>
            <a:ext cx="168804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/>
                <a:cs typeface="Century Gothic"/>
              </a:rPr>
              <a:t>I appreciate that you stopped right at the door.</a:t>
            </a:r>
          </a:p>
          <a:p>
            <a:pPr algn="ctr"/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28899" y="1022127"/>
            <a:ext cx="1825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You crawled all the way to the door to say hello!</a:t>
            </a:r>
          </a:p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6197" y="3246043"/>
            <a:ext cx="181887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/>
                <a:cs typeface="Century Gothic"/>
              </a:rPr>
              <a:t>Your tower fell over 3 times and then you got it to stand up!</a:t>
            </a:r>
          </a:p>
          <a:p>
            <a:pPr algn="ctr"/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24704" y="3155200"/>
            <a:ext cx="2055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You are shaking the tambourine very hard to make it loud!</a:t>
            </a:r>
          </a:p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96630" y="3144443"/>
            <a:ext cx="1825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You are holding the baby so gently.</a:t>
            </a:r>
          </a:p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4985" y="5280302"/>
            <a:ext cx="18416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I</a:t>
            </a:r>
            <a:r>
              <a:rPr lang="en-US" sz="1400" dirty="0" smtClean="0">
                <a:latin typeface="Century Gothic"/>
                <a:cs typeface="Century Gothic"/>
              </a:rPr>
              <a:t> noticed that you waited until Keith was all the way down before you started.</a:t>
            </a:r>
          </a:p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93743" y="5225857"/>
            <a:ext cx="1986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Century Gothic"/>
              <a:cs typeface="Century Gothic"/>
            </a:endParaRPr>
          </a:p>
          <a:p>
            <a:pPr algn="ctr"/>
            <a:r>
              <a:rPr lang="en-US" dirty="0" smtClean="0">
                <a:latin typeface="Century Gothic"/>
                <a:cs typeface="Century Gothic"/>
              </a:rPr>
              <a:t>I wonder what would happen if you…</a:t>
            </a:r>
          </a:p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18213" y="5263958"/>
            <a:ext cx="1975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/>
                <a:cs typeface="Century Gothic"/>
              </a:rPr>
              <a:t>Your face looks a little frustrated. Do you need help holding the block?</a:t>
            </a:r>
          </a:p>
          <a:p>
            <a:pPr algn="ctr"/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3388" y="7601473"/>
            <a:ext cx="15808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I wonder how many animals will be in your zoo?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55333" y="7761057"/>
            <a:ext cx="204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Gothic"/>
                <a:cs typeface="Century Gothic"/>
              </a:rPr>
              <a:t>Tell me about…</a:t>
            </a:r>
          </a:p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9331" y="7376762"/>
            <a:ext cx="1758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I see you smiling. You like your cereal today!</a:t>
            </a:r>
          </a:p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03197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135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 connection</dc:creator>
  <cp:lastModifiedBy>Elizabeth/O'Connor</cp:lastModifiedBy>
  <cp:revision>21</cp:revision>
  <cp:lastPrinted>2014-01-31T21:12:19Z</cp:lastPrinted>
  <dcterms:created xsi:type="dcterms:W3CDTF">2016-08-12T19:20:31Z</dcterms:created>
  <dcterms:modified xsi:type="dcterms:W3CDTF">2016-08-17T02:28:07Z</dcterms:modified>
</cp:coreProperties>
</file>